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2" r:id="rId4"/>
    <p:sldId id="273" r:id="rId5"/>
    <p:sldId id="258" r:id="rId6"/>
    <p:sldId id="262" r:id="rId7"/>
    <p:sldId id="263" r:id="rId8"/>
    <p:sldId id="259" r:id="rId9"/>
    <p:sldId id="264" r:id="rId10"/>
    <p:sldId id="265" r:id="rId11"/>
    <p:sldId id="260" r:id="rId12"/>
    <p:sldId id="266" r:id="rId13"/>
    <p:sldId id="267" r:id="rId14"/>
    <p:sldId id="268" r:id="rId15"/>
    <p:sldId id="261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71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25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66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98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92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523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476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7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35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60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83FDE1-B6F1-46C3-A5FA-883CBA2B59BF}" type="datetimeFigureOut">
              <a:rPr lang="tr-TR" smtClean="0"/>
              <a:t>20.12.2022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837C14-DAFC-423E-9FD2-958BC5F26CA2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7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21BF6C-E4BE-1757-2558-CF30AEDE8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SANAL ŞİRKET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69D5A7-53A4-6E36-7C99-5841454403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VERİTABANI YÖNETİM SİSTEMLERİ</a:t>
            </a:r>
          </a:p>
          <a:p>
            <a:r>
              <a:rPr lang="tr-TR" dirty="0"/>
              <a:t>EZGİ KARAKAZAN - 20010310068</a:t>
            </a:r>
          </a:p>
        </p:txBody>
      </p:sp>
    </p:spTree>
    <p:extLst>
      <p:ext uri="{BB962C8B-B14F-4D97-AF65-F5344CB8AC3E}">
        <p14:creationId xmlns:p14="http://schemas.microsoft.com/office/powerpoint/2010/main" val="352707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099F871-547E-7210-7A1D-A7BA04329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733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895D31-8730-6A77-D8B5-6F92C8D9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4" y="0"/>
            <a:ext cx="4391251" cy="923988"/>
          </a:xfrm>
        </p:spPr>
        <p:txBody>
          <a:bodyPr/>
          <a:lstStyle/>
          <a:p>
            <a:r>
              <a:rPr lang="tr-TR" dirty="0"/>
              <a:t>ÇALIŞANLARI GÖSTER</a:t>
            </a:r>
          </a:p>
        </p:txBody>
      </p:sp>
      <p:pic>
        <p:nvPicPr>
          <p:cNvPr id="5" name="İçerik Yer Tutucusu 4" descr="metin, ekran görüntüsü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7A850CDF-5602-DCFA-4CA0-499C656DC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7" y="780747"/>
            <a:ext cx="10804005" cy="6077253"/>
          </a:xfrm>
        </p:spPr>
      </p:pic>
    </p:spTree>
    <p:extLst>
      <p:ext uri="{BB962C8B-B14F-4D97-AF65-F5344CB8AC3E}">
        <p14:creationId xmlns:p14="http://schemas.microsoft.com/office/powerpoint/2010/main" val="190544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, ekran görüntüsü, iç mekan içeren bir resim&#10;&#10;Açıklama otomatik olarak oluşturuldu">
            <a:extLst>
              <a:ext uri="{FF2B5EF4-FFF2-40B4-BE49-F238E27FC236}">
                <a16:creationId xmlns:a16="http://schemas.microsoft.com/office/drawing/2014/main" id="{EC98A96B-FF9F-F691-DBF8-71B24B9B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, ekran görüntüsü, iç mekan içeren bir resim&#10;&#10;Açıklama otomatik olarak oluşturuldu">
            <a:extLst>
              <a:ext uri="{FF2B5EF4-FFF2-40B4-BE49-F238E27FC236}">
                <a16:creationId xmlns:a16="http://schemas.microsoft.com/office/drawing/2014/main" id="{9CBC757A-19FD-4FE2-CAED-39B9E819C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99C6D10-C773-ED88-B828-CADC6EA8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1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9DEF9A-893C-291C-AA66-13D79887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658" y="88777"/>
            <a:ext cx="3943670" cy="504606"/>
          </a:xfrm>
        </p:spPr>
        <p:txBody>
          <a:bodyPr>
            <a:normAutofit fontScale="90000"/>
          </a:bodyPr>
          <a:lstStyle/>
          <a:p>
            <a:r>
              <a:rPr lang="tr-TR" dirty="0"/>
              <a:t>TOPLANTI OLUŞTUR</a:t>
            </a:r>
          </a:p>
        </p:txBody>
      </p:sp>
      <p:pic>
        <p:nvPicPr>
          <p:cNvPr id="5" name="Resim 4" descr="metin, ekran görüntüsü, ekran içeren bir resim&#10;&#10;Açıklama otomatik olarak oluşturuldu">
            <a:extLst>
              <a:ext uri="{FF2B5EF4-FFF2-40B4-BE49-F238E27FC236}">
                <a16:creationId xmlns:a16="http://schemas.microsoft.com/office/drawing/2014/main" id="{7E08A8FE-A5CD-7BB5-6B0F-DD8625E7E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4" y="674703"/>
            <a:ext cx="10732117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, iç mek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B5BE441-C371-AAC7-29D4-BB5FD18A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ED3FE16-3D0F-F791-895C-532F723B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83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EAB5CDF-FA5D-C94D-E746-024FD5C4C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0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E6072D-6FB5-B449-2E11-55FB83C4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75" y="0"/>
            <a:ext cx="8093239" cy="622147"/>
          </a:xfrm>
        </p:spPr>
        <p:txBody>
          <a:bodyPr>
            <a:normAutofit fontScale="90000"/>
          </a:bodyPr>
          <a:lstStyle/>
          <a:p>
            <a:r>
              <a:rPr lang="tr-TR" dirty="0"/>
              <a:t>WORKBENCHTE OLUŞTURULAN VERİ TABANI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D60321-441F-25C5-9BEF-EEA9CC8FD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6" y="714652"/>
            <a:ext cx="10471705" cy="5890334"/>
          </a:xfrm>
        </p:spPr>
      </p:pic>
    </p:spTree>
    <p:extLst>
      <p:ext uri="{BB962C8B-B14F-4D97-AF65-F5344CB8AC3E}">
        <p14:creationId xmlns:p14="http://schemas.microsoft.com/office/powerpoint/2010/main" val="277908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7E15F3C-2E8C-48C2-D35F-39ABD05F3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6EF0FC1-E56D-B9AE-4D18-CDB58231B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75D913-D828-DCCA-729B-0D5B1062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GİRİŞ</a:t>
            </a:r>
          </a:p>
        </p:txBody>
      </p:sp>
      <p:pic>
        <p:nvPicPr>
          <p:cNvPr id="5" name="İçerik Yer Tutucusu 4" descr="metin, ekran, ekran görüntüsü, iç mekan içeren bir resim&#10;&#10;Açıklama otomatik olarak oluşturuldu">
            <a:extLst>
              <a:ext uri="{FF2B5EF4-FFF2-40B4-BE49-F238E27FC236}">
                <a16:creationId xmlns:a16="http://schemas.microsoft.com/office/drawing/2014/main" id="{CE13C235-952D-F1D0-964A-FDD59884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19" y="839487"/>
            <a:ext cx="9207158" cy="5179026"/>
          </a:xfrm>
        </p:spPr>
      </p:pic>
    </p:spTree>
    <p:extLst>
      <p:ext uri="{BB962C8B-B14F-4D97-AF65-F5344CB8AC3E}">
        <p14:creationId xmlns:p14="http://schemas.microsoft.com/office/powerpoint/2010/main" val="2305578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, ekran görüntüsü, iç mekan içeren bir resim&#10;&#10;Açıklama otomatik olarak oluşturuldu">
            <a:extLst>
              <a:ext uri="{FF2B5EF4-FFF2-40B4-BE49-F238E27FC236}">
                <a16:creationId xmlns:a16="http://schemas.microsoft.com/office/drawing/2014/main" id="{9D45CAC0-E17E-9E0C-0710-78C72D7A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3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, ekran görüntüsü, iç mekan içeren bir resim&#10;&#10;Açıklama otomatik olarak oluşturuldu">
            <a:extLst>
              <a:ext uri="{FF2B5EF4-FFF2-40B4-BE49-F238E27FC236}">
                <a16:creationId xmlns:a16="http://schemas.microsoft.com/office/drawing/2014/main" id="{81971A66-4C6C-1C4D-A7B8-DA89A105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2C0EE1-9B3E-2B24-EC8A-9D2CC356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945" y="88776"/>
            <a:ext cx="2828781" cy="868591"/>
          </a:xfrm>
        </p:spPr>
        <p:txBody>
          <a:bodyPr/>
          <a:lstStyle/>
          <a:p>
            <a:r>
              <a:rPr lang="tr-TR" dirty="0"/>
              <a:t>ANASAYFA</a:t>
            </a:r>
          </a:p>
        </p:txBody>
      </p:sp>
      <p:pic>
        <p:nvPicPr>
          <p:cNvPr id="5" name="İçerik Yer Tutucusu 4" descr="metin, ekran, elektronik eşyalar, iç mekan içeren bir resim&#10;&#10;Açıklama otomatik olarak oluşturuldu">
            <a:extLst>
              <a:ext uri="{FF2B5EF4-FFF2-40B4-BE49-F238E27FC236}">
                <a16:creationId xmlns:a16="http://schemas.microsoft.com/office/drawing/2014/main" id="{8A8C8369-0496-C574-0123-41FF0BAB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8" y="763480"/>
            <a:ext cx="10804124" cy="5925712"/>
          </a:xfrm>
        </p:spPr>
      </p:pic>
    </p:spTree>
    <p:extLst>
      <p:ext uri="{BB962C8B-B14F-4D97-AF65-F5344CB8AC3E}">
        <p14:creationId xmlns:p14="http://schemas.microsoft.com/office/powerpoint/2010/main" val="339955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3FD6AA-E174-5362-64F7-BDD47127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1A58416-A7DD-9DA9-268F-59EBDC7D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144"/>
            <a:ext cx="12208256" cy="6867144"/>
          </a:xfrm>
        </p:spPr>
      </p:pic>
    </p:spTree>
    <p:extLst>
      <p:ext uri="{BB962C8B-B14F-4D97-AF65-F5344CB8AC3E}">
        <p14:creationId xmlns:p14="http://schemas.microsoft.com/office/powerpoint/2010/main" val="1766837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ntegral">
  <a:themeElements>
    <a:clrScheme name="İ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İ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İ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</TotalTime>
  <Words>19</Words>
  <Application>Microsoft Office PowerPoint</Application>
  <PresentationFormat>Geniş ekran</PresentationFormat>
  <Paragraphs>8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Tw Cen MT</vt:lpstr>
      <vt:lpstr>Tw Cen MT Condensed</vt:lpstr>
      <vt:lpstr>Wingdings 3</vt:lpstr>
      <vt:lpstr>İntegral</vt:lpstr>
      <vt:lpstr>SANAL ŞİRKET</vt:lpstr>
      <vt:lpstr>WORKBENCHTE OLUŞTURULAN VERİ TABANI</vt:lpstr>
      <vt:lpstr>PowerPoint Sunusu</vt:lpstr>
      <vt:lpstr>PowerPoint Sunusu</vt:lpstr>
      <vt:lpstr>GİRİŞ</vt:lpstr>
      <vt:lpstr>PowerPoint Sunusu</vt:lpstr>
      <vt:lpstr>PowerPoint Sunusu</vt:lpstr>
      <vt:lpstr>ANASAYFA</vt:lpstr>
      <vt:lpstr>PowerPoint Sunusu</vt:lpstr>
      <vt:lpstr>PowerPoint Sunusu</vt:lpstr>
      <vt:lpstr>ÇALIŞANLARI GÖSTER</vt:lpstr>
      <vt:lpstr>PowerPoint Sunusu</vt:lpstr>
      <vt:lpstr>PowerPoint Sunusu</vt:lpstr>
      <vt:lpstr>PowerPoint Sunusu</vt:lpstr>
      <vt:lpstr>TOPLANTI OLUŞTUR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SANAL ŞİRKET</dc:title>
  <dc:creator>EZGİ KARAKAZAN</dc:creator>
  <cp:lastModifiedBy>EZGİ KARAKAZAN</cp:lastModifiedBy>
  <cp:revision>1</cp:revision>
  <dcterms:created xsi:type="dcterms:W3CDTF">2022-12-19T10:50:11Z</dcterms:created>
  <dcterms:modified xsi:type="dcterms:W3CDTF">2022-12-19T23:25:08Z</dcterms:modified>
</cp:coreProperties>
</file>